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57" r:id="rId5"/>
    <p:sldId id="261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2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>
        <p:scale>
          <a:sx n="50" d="100"/>
          <a:sy n="50" d="100"/>
        </p:scale>
        <p:origin x="2640" y="15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19642324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vimeo.com/19642413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19642324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vimeo.com/196424132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LED Audio Visualizer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Vaidas</a:t>
            </a:r>
            <a:r>
              <a:rPr lang="en-US" dirty="0" smtClean="0"/>
              <a:t> </a:t>
            </a:r>
            <a:r>
              <a:rPr lang="en-US" dirty="0" err="1" smtClean="0"/>
              <a:t>Karnickas</a:t>
            </a:r>
            <a:r>
              <a:rPr lang="en-US" dirty="0" smtClean="0"/>
              <a:t> (2012161176)</a:t>
            </a:r>
          </a:p>
          <a:p>
            <a:r>
              <a:rPr lang="en-US" dirty="0" err="1" smtClean="0"/>
              <a:t>Simonas</a:t>
            </a:r>
            <a:r>
              <a:rPr lang="en-US" dirty="0" smtClean="0"/>
              <a:t> </a:t>
            </a:r>
            <a:r>
              <a:rPr lang="en-US" dirty="0" err="1" smtClean="0"/>
              <a:t>Jokubauskas</a:t>
            </a:r>
            <a:r>
              <a:rPr lang="en-US" dirty="0" smtClean="0"/>
              <a:t> (2012161175)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87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Led Control And Animations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85"/>
          <a:stretch/>
        </p:blipFill>
        <p:spPr>
          <a:xfrm>
            <a:off x="6858000" y="0"/>
            <a:ext cx="4831080" cy="30734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Each individual LED can be controlled. However, only one LED in the column can be controlled individually.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For one of our animations this is not a problem since we utilize 16 columns as 17 different animations.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317" y="5052351"/>
            <a:ext cx="22479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200" y="1471612"/>
            <a:ext cx="9575800" cy="538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49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Led Control And Animations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85"/>
          <a:stretch/>
        </p:blipFill>
        <p:spPr>
          <a:xfrm>
            <a:off x="6858000" y="0"/>
            <a:ext cx="4831080" cy="30734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For another animation, we have 65 different animations </a:t>
            </a:r>
            <a:r>
              <a:rPr lang="en-US" dirty="0"/>
              <a:t>t</a:t>
            </a:r>
            <a:r>
              <a:rPr lang="en-US" dirty="0" smtClean="0"/>
              <a:t>hat utilize multiplexing.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200" y="1471612"/>
            <a:ext cx="9575800" cy="53863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9980" y="2925762"/>
            <a:ext cx="2314575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51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Led Control And Animations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85"/>
          <a:stretch/>
        </p:blipFill>
        <p:spPr>
          <a:xfrm>
            <a:off x="6858000" y="0"/>
            <a:ext cx="4831080" cy="30734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also have a separate animation set that utilizes various functions.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200" y="1471612"/>
            <a:ext cx="9575800" cy="53863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0880" y="2952750"/>
            <a:ext cx="3152775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4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85"/>
          <a:stretch/>
        </p:blipFill>
        <p:spPr>
          <a:xfrm>
            <a:off x="6858000" y="0"/>
            <a:ext cx="4831080" cy="30734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short demonstration will be powered through the </a:t>
            </a:r>
            <a:r>
              <a:rPr lang="en-US" dirty="0" err="1" smtClean="0"/>
              <a:t>FiiO</a:t>
            </a:r>
            <a:r>
              <a:rPr lang="en-US" dirty="0" smtClean="0"/>
              <a:t> e10 DAC (Digital-to-Analog Converter) Amplifier, as it yields the best results and was the basis for the project.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Main purpose for this is that it has two audio outputs and requires no </a:t>
            </a:r>
            <a:r>
              <a:rPr lang="en-US" smtClean="0"/>
              <a:t>prerequisite drivers.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8900" y="7086600"/>
            <a:ext cx="3670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Just in case: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vimeo.com/196423244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vimeo.com/196424132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026" name="Picture 2" descr="Vaizdo rezultatas pagal užklausą „fiio e10 dac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3492500"/>
            <a:ext cx="4656455" cy="2887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1298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Led Control And Animations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85"/>
          <a:stretch/>
        </p:blipFill>
        <p:spPr>
          <a:xfrm>
            <a:off x="6858000" y="0"/>
            <a:ext cx="4831080" cy="30734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Click </a:t>
            </a:r>
            <a:r>
              <a:rPr lang="en-US" dirty="0" smtClean="0">
                <a:hlinkClick r:id="rId3"/>
              </a:rPr>
              <a:t>here</a:t>
            </a:r>
            <a:r>
              <a:rPr lang="en-US" dirty="0" smtClean="0"/>
              <a:t> for audio visualizer demonstration.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Click </a:t>
            </a:r>
            <a:r>
              <a:rPr lang="en-US" dirty="0" smtClean="0">
                <a:hlinkClick r:id="rId4"/>
              </a:rPr>
              <a:t>here</a:t>
            </a:r>
            <a:r>
              <a:rPr lang="en-US" dirty="0" smtClean="0"/>
              <a:t> for animation demonstration.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7200" y="1471612"/>
            <a:ext cx="9575800" cy="53863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900" y="7086600"/>
            <a:ext cx="3670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Just in case: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vimeo.com/196423244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vimeo.com/196424132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72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Your Attention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1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To make an animated audio visualizer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based on Arduino using: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64 </a:t>
            </a:r>
            <a:r>
              <a:rPr lang="en-US" dirty="0"/>
              <a:t>Diffused </a:t>
            </a:r>
            <a:r>
              <a:rPr lang="en-US" dirty="0" smtClean="0"/>
              <a:t>LED’s 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 smtClean="0"/>
              <a:t>16 </a:t>
            </a:r>
            <a:r>
              <a:rPr lang="en-US" dirty="0"/>
              <a:t>100 OHM Resistors 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Wire 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 smtClean="0"/>
              <a:t>Craft </a:t>
            </a:r>
            <a:r>
              <a:rPr lang="en-US" dirty="0"/>
              <a:t>Wire 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PCB’s</a:t>
            </a:r>
          </a:p>
          <a:p>
            <a:pPr>
              <a:spcBef>
                <a:spcPts val="0"/>
              </a:spcBef>
            </a:pPr>
            <a:r>
              <a:rPr lang="en-US" dirty="0" smtClean="0"/>
              <a:t>Acrylic Board for the casing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48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To make an animated audio visualizer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based on Arduino using:</a:t>
            </a:r>
          </a:p>
          <a:p>
            <a:pPr>
              <a:spcBef>
                <a:spcPts val="0"/>
              </a:spcBef>
            </a:pPr>
            <a:r>
              <a:rPr lang="en-US" dirty="0"/>
              <a:t>64 Diffused LED’s </a:t>
            </a:r>
          </a:p>
          <a:p>
            <a:pPr>
              <a:spcBef>
                <a:spcPts val="0"/>
              </a:spcBef>
            </a:pPr>
            <a:r>
              <a:rPr lang="en-US" dirty="0"/>
              <a:t>16 100 OHM Resistors </a:t>
            </a:r>
          </a:p>
          <a:p>
            <a:pPr>
              <a:spcBef>
                <a:spcPts val="0"/>
              </a:spcBef>
            </a:pPr>
            <a:r>
              <a:rPr lang="en-US" dirty="0"/>
              <a:t>Wire </a:t>
            </a:r>
          </a:p>
          <a:p>
            <a:pPr>
              <a:spcBef>
                <a:spcPts val="0"/>
              </a:spcBef>
            </a:pPr>
            <a:r>
              <a:rPr lang="en-US" dirty="0"/>
              <a:t>Craft Wire </a:t>
            </a:r>
          </a:p>
          <a:p>
            <a:pPr>
              <a:spcBef>
                <a:spcPts val="0"/>
              </a:spcBef>
            </a:pPr>
            <a:r>
              <a:rPr lang="en-US" dirty="0"/>
              <a:t>PCB’s</a:t>
            </a:r>
          </a:p>
          <a:p>
            <a:pPr>
              <a:spcBef>
                <a:spcPts val="0"/>
              </a:spcBef>
            </a:pPr>
            <a:r>
              <a:rPr lang="en-US" dirty="0"/>
              <a:t>Acrylic Board for the casing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7105" b="516"/>
          <a:stretch/>
        </p:blipFill>
        <p:spPr>
          <a:xfrm>
            <a:off x="3166533" y="1386114"/>
            <a:ext cx="10684405" cy="547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496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484"/>
          <a:stretch/>
        </p:blipFill>
        <p:spPr>
          <a:xfrm>
            <a:off x="4381500" y="135467"/>
            <a:ext cx="10543102" cy="69348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Problems We Encountered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Majority of the parts did not arrive, and the LED’s we have received, were not the ones we ordered.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Because of these issues, the finished project does not look very </a:t>
            </a:r>
            <a:r>
              <a:rPr lang="en-US" i="1" dirty="0" smtClean="0"/>
              <a:t>elegant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Both the LED’s array and the audio input is controlled by the Arduino board.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6933"/>
            <a:ext cx="4831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15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Audio input is processed through one of the analog and ground pins, utilizing one channel (mono) audio.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58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Four more analog pins were used to control the layers of the LED array.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744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Each layer has all the LED’s connected by anodes (positive leads)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4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6180666" cy="1320800"/>
          </a:xfrm>
        </p:spPr>
        <p:txBody>
          <a:bodyPr/>
          <a:lstStyle/>
          <a:p>
            <a:r>
              <a:rPr lang="en-US" dirty="0" smtClean="0"/>
              <a:t>Principle of Working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0"/>
            <a:ext cx="4831080" cy="6858000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78399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Each individual column is connected by the cathodes. This allows the control of any individual LED.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994792">
            <a:off x="1845205" y="1511300"/>
            <a:ext cx="3844925" cy="683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7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1E1E1E"/>
      </a:dk1>
      <a:lt1>
        <a:sysClr val="window" lastClr="FCFCFC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99</TotalTime>
  <Words>373</Words>
  <Application>Microsoft Office PowerPoint</Application>
  <PresentationFormat>Widescreen</PresentationFormat>
  <Paragraphs>58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Wingdings 3</vt:lpstr>
      <vt:lpstr>Facet</vt:lpstr>
      <vt:lpstr>LED Audio Visualizer</vt:lpstr>
      <vt:lpstr>Goal</vt:lpstr>
      <vt:lpstr>Goal</vt:lpstr>
      <vt:lpstr>Problems We Encountered</vt:lpstr>
      <vt:lpstr>Principle of Working</vt:lpstr>
      <vt:lpstr>Principle of Working</vt:lpstr>
      <vt:lpstr>Principle of Working</vt:lpstr>
      <vt:lpstr>Principle of Working</vt:lpstr>
      <vt:lpstr>Principle of Working</vt:lpstr>
      <vt:lpstr>Led Control And Animations</vt:lpstr>
      <vt:lpstr>Led Control And Animations</vt:lpstr>
      <vt:lpstr>Led Control And Animations</vt:lpstr>
      <vt:lpstr>Demo</vt:lpstr>
      <vt:lpstr>Led Control And Animations</vt:lpstr>
      <vt:lpstr>Thank You for Your Attention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Hexpigge</dc:creator>
  <cp:lastModifiedBy>Hexpigge</cp:lastModifiedBy>
  <cp:revision>9</cp:revision>
  <dcterms:created xsi:type="dcterms:W3CDTF">2016-12-20T11:37:57Z</dcterms:created>
  <dcterms:modified xsi:type="dcterms:W3CDTF">2016-12-21T02:53:24Z</dcterms:modified>
</cp:coreProperties>
</file>

<file path=docProps/thumbnail.jpeg>
</file>